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61" r:id="rId3"/>
    <p:sldId id="281" r:id="rId4"/>
    <p:sldId id="274" r:id="rId5"/>
    <p:sldId id="257" r:id="rId6"/>
    <p:sldId id="259" r:id="rId7"/>
    <p:sldId id="283" r:id="rId8"/>
    <p:sldId id="266" r:id="rId9"/>
    <p:sldId id="263" r:id="rId10"/>
    <p:sldId id="258" r:id="rId11"/>
    <p:sldId id="260" r:id="rId12"/>
    <p:sldId id="262" r:id="rId13"/>
    <p:sldId id="267" r:id="rId14"/>
    <p:sldId id="265" r:id="rId15"/>
    <p:sldId id="264" r:id="rId16"/>
    <p:sldId id="284" r:id="rId17"/>
    <p:sldId id="268" r:id="rId18"/>
    <p:sldId id="269" r:id="rId19"/>
    <p:sldId id="270" r:id="rId20"/>
    <p:sldId id="275" r:id="rId21"/>
    <p:sldId id="271" r:id="rId22"/>
    <p:sldId id="272" r:id="rId23"/>
    <p:sldId id="273" r:id="rId24"/>
    <p:sldId id="276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92" autoAdjust="0"/>
  </p:normalViewPr>
  <p:slideViewPr>
    <p:cSldViewPr>
      <p:cViewPr varScale="1">
        <p:scale>
          <a:sx n="94" d="100"/>
          <a:sy n="94" d="100"/>
        </p:scale>
        <p:origin x="-21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A1D84-0DE8-449C-A58C-4A04B8C7C986}" type="datetimeFigureOut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41FE3-2569-4462-9B14-237AA21161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16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A24E531-94EE-40AB-9AD3-35DCEDD8488B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17FB50-F8DE-447B-AD5B-137E562D171D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A8D7E24-3E5E-4B2B-9462-A5697FF55864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061C1F-9BC1-49EE-AE05-9B6E5EC5A444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EA1AEA-B468-4032-BF2B-E2113D2C33A0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B93C569-944E-477A-ABD4-1A1A775019C5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6A1511-D43D-4221-96D7-128B9D0A17F7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3354F2F-CFFA-4FEC-9F59-CCF6BB196F15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C63E68-19E5-4C6C-AA48-C1DD1EEC74E0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A0D3891-4496-48C3-A499-2CCC9443138E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1E948-D2A0-47C8-A8F6-36F945406B48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E7AB031-9EB1-4DBD-AC2C-004B8FFD67CC}" type="datetime1">
              <a:rPr lang="zh-TW" altLang="en-US" smtClean="0"/>
              <a:t>2015/1/16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buzzorange.com/techorange/2013/05/14/big-data-beyond-mapredu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Web 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69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Which </a:t>
            </a:r>
            <a:r>
              <a:rPr lang="en-US" altLang="zh-TW" dirty="0"/>
              <a:t>L</a:t>
            </a:r>
            <a:r>
              <a:rPr lang="en-US" altLang="zh-TW" dirty="0" smtClean="0"/>
              <a:t>inux OS is almost as web server?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19907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616" y="1547911"/>
            <a:ext cx="1507745" cy="216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72505"/>
            <a:ext cx="1927347" cy="212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0309"/>
            <a:ext cx="2527201" cy="252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28" y="3905321"/>
            <a:ext cx="1521912" cy="227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4" y="4024723"/>
            <a:ext cx="2782449" cy="200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3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Backend Web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Java Web Framework</a:t>
            </a:r>
          </a:p>
          <a:p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384" y="2079640"/>
            <a:ext cx="61912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0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Backend Web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35608" y="1196752"/>
            <a:ext cx="7498080" cy="5051648"/>
          </a:xfrm>
        </p:spPr>
        <p:txBody>
          <a:bodyPr/>
          <a:lstStyle/>
          <a:p>
            <a:r>
              <a:rPr lang="en-US" altLang="zh-TW" dirty="0" err="1" smtClean="0"/>
              <a:t>RESTful</a:t>
            </a:r>
            <a:r>
              <a:rPr lang="en-US" altLang="zh-TW" dirty="0" smtClean="0"/>
              <a:t>  for Web API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6414223" cy="457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3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Backend Web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RESTful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916832"/>
            <a:ext cx="58007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006" y="4653136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1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Database Concept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43" y="1196752"/>
            <a:ext cx="3744416" cy="26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96752"/>
            <a:ext cx="3137846" cy="303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79" y="4293096"/>
            <a:ext cx="4734360" cy="24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7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RDBMS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6247"/>
            <a:ext cx="4961806" cy="2739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28" y="1412776"/>
            <a:ext cx="1882222" cy="209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51459"/>
            <a:ext cx="2981325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547461" y="79464"/>
            <a:ext cx="459581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Review </a:t>
            </a:r>
          </a:p>
          <a:p>
            <a:r>
              <a:rPr lang="en-US" altLang="zh-TW" dirty="0" smtClean="0"/>
              <a:t>SQL language:</a:t>
            </a:r>
          </a:p>
          <a:p>
            <a:endParaRPr lang="en-US" altLang="zh-TW" dirty="0"/>
          </a:p>
          <a:p>
            <a:r>
              <a:rPr lang="en-US" altLang="zh-TW" dirty="0" smtClean="0"/>
              <a:t>JOIN</a:t>
            </a:r>
            <a:r>
              <a:rPr lang="zh-TW" altLang="en-US" dirty="0" smtClean="0"/>
              <a:t> </a:t>
            </a:r>
            <a:r>
              <a:rPr lang="en-US" altLang="zh-TW" dirty="0" smtClean="0"/>
              <a:t>(inner join, outer join, left join , right join)</a:t>
            </a:r>
          </a:p>
          <a:p>
            <a:r>
              <a:rPr lang="en-US" altLang="zh-TW" dirty="0" smtClean="0"/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7398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Topics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Frontend</a:t>
            </a:r>
          </a:p>
          <a:p>
            <a:r>
              <a:rPr lang="en-US" altLang="zh-TW" dirty="0"/>
              <a:t>Backend</a:t>
            </a:r>
            <a:endParaRPr lang="zh-TW" altLang="en-US" dirty="0"/>
          </a:p>
          <a:p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Big-Data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Big Data ?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7717264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9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Big Data ?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8640960" cy="494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94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Big Data Ecosystem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92" y="1344960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1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Overview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117556" y="2063930"/>
            <a:ext cx="981359" cy="998845"/>
            <a:chOff x="158198" y="2613635"/>
            <a:chExt cx="1659424" cy="14074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172" y="3140968"/>
              <a:ext cx="1566404" cy="880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158198" y="2613635"/>
              <a:ext cx="1659424" cy="520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Browser</a:t>
              </a:r>
              <a:endParaRPr lang="zh-TW" altLang="en-US" dirty="0"/>
            </a:p>
          </p:txBody>
        </p:sp>
      </p:grpSp>
      <p:cxnSp>
        <p:nvCxnSpPr>
          <p:cNvPr id="7" name="直線單箭頭接點 6"/>
          <p:cNvCxnSpPr>
            <a:stCxn id="3074" idx="3"/>
            <a:endCxn id="3075" idx="1"/>
          </p:cNvCxnSpPr>
          <p:nvPr/>
        </p:nvCxnSpPr>
        <p:spPr>
          <a:xfrm flipV="1">
            <a:off x="2081737" y="2748019"/>
            <a:ext cx="344318" cy="2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2426055" y="1707839"/>
            <a:ext cx="2222383" cy="1724268"/>
            <a:chOff x="1526674" y="2676349"/>
            <a:chExt cx="2222383" cy="172426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674" y="3032440"/>
              <a:ext cx="2222383" cy="1368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085149" y="2676349"/>
              <a:ext cx="1041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Frontend</a:t>
              </a:r>
              <a:endParaRPr lang="zh-TW" altLang="en-US" dirty="0"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08" y="1535570"/>
            <a:ext cx="1350252" cy="108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46" y="3982854"/>
            <a:ext cx="901450" cy="112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群組 25"/>
          <p:cNvGrpSpPr/>
          <p:nvPr/>
        </p:nvGrpSpPr>
        <p:grpSpPr>
          <a:xfrm>
            <a:off x="3609255" y="1535570"/>
            <a:ext cx="3599987" cy="528360"/>
            <a:chOff x="2612579" y="2493883"/>
            <a:chExt cx="3599987" cy="528360"/>
          </a:xfrm>
        </p:grpSpPr>
        <p:cxnSp>
          <p:nvCxnSpPr>
            <p:cNvPr id="19" name="直線單箭頭接點 18"/>
            <p:cNvCxnSpPr>
              <a:stCxn id="3075" idx="0"/>
              <a:endCxn id="3076" idx="0"/>
            </p:cNvCxnSpPr>
            <p:nvPr/>
          </p:nvCxnSpPr>
          <p:spPr>
            <a:xfrm flipV="1">
              <a:off x="2612579" y="2493883"/>
              <a:ext cx="3599987" cy="528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3444453" y="2493883"/>
              <a:ext cx="14405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www.google.com</a:t>
              </a:r>
              <a:endParaRPr lang="zh-TW" altLang="en-US" sz="1400" dirty="0"/>
            </a:p>
          </p:txBody>
        </p:sp>
      </p:grpSp>
      <p:grpSp>
        <p:nvGrpSpPr>
          <p:cNvPr id="3073" name="群組 3072"/>
          <p:cNvGrpSpPr/>
          <p:nvPr/>
        </p:nvGrpSpPr>
        <p:grpSpPr>
          <a:xfrm>
            <a:off x="4655179" y="2313709"/>
            <a:ext cx="2569681" cy="714887"/>
            <a:chOff x="3651762" y="3027891"/>
            <a:chExt cx="2569681" cy="714887"/>
          </a:xfrm>
        </p:grpSpPr>
        <p:cxnSp>
          <p:nvCxnSpPr>
            <p:cNvPr id="24" name="直線單箭頭接點 23"/>
            <p:cNvCxnSpPr/>
            <p:nvPr/>
          </p:nvCxnSpPr>
          <p:spPr>
            <a:xfrm flipH="1">
              <a:off x="3651762" y="3027891"/>
              <a:ext cx="2569681" cy="6575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2" name="文字方塊 3071"/>
            <p:cNvSpPr txBox="1"/>
            <p:nvPr/>
          </p:nvSpPr>
          <p:spPr>
            <a:xfrm>
              <a:off x="4186236" y="3435001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IP XXX.XXX.XXX.XXX</a:t>
              </a:r>
            </a:p>
          </p:txBody>
        </p:sp>
      </p:grpSp>
      <p:cxnSp>
        <p:nvCxnSpPr>
          <p:cNvPr id="3089" name="直線單箭頭接點 3088"/>
          <p:cNvCxnSpPr>
            <a:stCxn id="3075" idx="2"/>
            <a:endCxn id="3077" idx="0"/>
          </p:cNvCxnSpPr>
          <p:nvPr/>
        </p:nvCxnSpPr>
        <p:spPr>
          <a:xfrm>
            <a:off x="3537247" y="3432107"/>
            <a:ext cx="860624" cy="550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直線單箭頭接點 3090"/>
          <p:cNvCxnSpPr>
            <a:stCxn id="45" idx="2"/>
            <a:endCxn id="52" idx="0"/>
          </p:cNvCxnSpPr>
          <p:nvPr/>
        </p:nvCxnSpPr>
        <p:spPr>
          <a:xfrm flipH="1">
            <a:off x="2058961" y="5109668"/>
            <a:ext cx="817819" cy="1448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4" name="直線單箭頭接點 3093"/>
          <p:cNvCxnSpPr>
            <a:stCxn id="45" idx="2"/>
            <a:endCxn id="53" idx="0"/>
          </p:cNvCxnSpPr>
          <p:nvPr/>
        </p:nvCxnSpPr>
        <p:spPr>
          <a:xfrm>
            <a:off x="2876780" y="5109668"/>
            <a:ext cx="406317" cy="72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直線單箭頭接點 3095"/>
          <p:cNvCxnSpPr>
            <a:stCxn id="3077" idx="2"/>
          </p:cNvCxnSpPr>
          <p:nvPr/>
        </p:nvCxnSpPr>
        <p:spPr>
          <a:xfrm>
            <a:off x="4397871" y="5109667"/>
            <a:ext cx="0" cy="1915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直線單箭頭接點 3097"/>
          <p:cNvCxnSpPr>
            <a:stCxn id="3077" idx="2"/>
            <a:endCxn id="55" idx="0"/>
          </p:cNvCxnSpPr>
          <p:nvPr/>
        </p:nvCxnSpPr>
        <p:spPr>
          <a:xfrm>
            <a:off x="4397871" y="5109667"/>
            <a:ext cx="1045466" cy="47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95480"/>
            <a:ext cx="1166813" cy="121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矩形 33"/>
          <p:cNvSpPr/>
          <p:nvPr/>
        </p:nvSpPr>
        <p:spPr>
          <a:xfrm>
            <a:off x="1187624" y="3622815"/>
            <a:ext cx="7704856" cy="3030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1265154" y="3716720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Backend </a:t>
            </a:r>
            <a:endParaRPr lang="zh-TW" altLang="en-US" dirty="0"/>
          </a:p>
        </p:txBody>
      </p:sp>
      <p:grpSp>
        <p:nvGrpSpPr>
          <p:cNvPr id="37" name="群組 36"/>
          <p:cNvGrpSpPr/>
          <p:nvPr/>
        </p:nvGrpSpPr>
        <p:grpSpPr>
          <a:xfrm>
            <a:off x="2426055" y="3262775"/>
            <a:ext cx="2035592" cy="1846893"/>
            <a:chOff x="2426055" y="3262775"/>
            <a:chExt cx="2035592" cy="1846893"/>
          </a:xfrm>
        </p:grpSpPr>
        <p:pic>
          <p:nvPicPr>
            <p:cNvPr id="4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055" y="3982855"/>
              <a:ext cx="901450" cy="11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87" name="直線單箭頭接點 3086"/>
            <p:cNvCxnSpPr>
              <a:endCxn id="45" idx="0"/>
            </p:cNvCxnSpPr>
            <p:nvPr/>
          </p:nvCxnSpPr>
          <p:spPr>
            <a:xfrm flipH="1">
              <a:off x="2876780" y="3262775"/>
              <a:ext cx="891696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/>
            <p:cNvSpPr txBox="1"/>
            <p:nvPr/>
          </p:nvSpPr>
          <p:spPr>
            <a:xfrm>
              <a:off x="3075305" y="3695480"/>
              <a:ext cx="138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Proxy server</a:t>
              </a:r>
              <a:endParaRPr lang="zh-TW" altLang="en-US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608236" y="5157192"/>
            <a:ext cx="4285826" cy="1496145"/>
            <a:chOff x="1608236" y="5157192"/>
            <a:chExt cx="4285826" cy="1496145"/>
          </a:xfrm>
        </p:grpSpPr>
        <p:pic>
          <p:nvPicPr>
            <p:cNvPr id="52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236" y="5254515"/>
              <a:ext cx="901450" cy="11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372" y="5182507"/>
              <a:ext cx="901450" cy="11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92" y="5182507"/>
              <a:ext cx="901450" cy="11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612" y="5157192"/>
              <a:ext cx="901450" cy="1126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文字方塊 37"/>
            <p:cNvSpPr txBox="1"/>
            <p:nvPr/>
          </p:nvSpPr>
          <p:spPr>
            <a:xfrm>
              <a:off x="3064276" y="6284005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HTTP server</a:t>
              </a:r>
              <a:endParaRPr lang="zh-TW" altLang="en-US" dirty="0"/>
            </a:p>
          </p:txBody>
        </p:sp>
      </p:grp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97" y="4304816"/>
            <a:ext cx="2884283" cy="21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投影片編號版面配置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</a:t>
            </a:fld>
            <a:endParaRPr lang="zh-TW" altLang="en-US"/>
          </a:p>
        </p:txBody>
      </p:sp>
      <p:cxnSp>
        <p:nvCxnSpPr>
          <p:cNvPr id="6" name="直線單箭頭接點 5"/>
          <p:cNvCxnSpPr>
            <a:stCxn id="3077" idx="2"/>
            <a:endCxn id="52" idx="3"/>
          </p:cNvCxnSpPr>
          <p:nvPr/>
        </p:nvCxnSpPr>
        <p:spPr>
          <a:xfrm flipH="1">
            <a:off x="2509686" y="5109667"/>
            <a:ext cx="1888185" cy="70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3077" idx="2"/>
            <a:endCxn id="53" idx="3"/>
          </p:cNvCxnSpPr>
          <p:nvPr/>
        </p:nvCxnSpPr>
        <p:spPr>
          <a:xfrm flipH="1">
            <a:off x="3733822" y="5109667"/>
            <a:ext cx="664049" cy="636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45" idx="2"/>
            <a:endCxn id="54" idx="1"/>
          </p:cNvCxnSpPr>
          <p:nvPr/>
        </p:nvCxnSpPr>
        <p:spPr>
          <a:xfrm>
            <a:off x="2876780" y="5109668"/>
            <a:ext cx="1035712" cy="6362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45" idx="2"/>
            <a:endCxn id="55" idx="1"/>
          </p:cNvCxnSpPr>
          <p:nvPr/>
        </p:nvCxnSpPr>
        <p:spPr>
          <a:xfrm>
            <a:off x="2876780" y="5109668"/>
            <a:ext cx="2115832" cy="610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0768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NOSQL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31640" y="6156012"/>
            <a:ext cx="52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http://www.slideshare.net/VenkatSomula/nosql-ravendb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NOSQL</a:t>
            </a:r>
            <a:endParaRPr lang="zh-TW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5256"/>
            <a:ext cx="216024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24" y="2316768"/>
            <a:ext cx="3119592" cy="241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244760"/>
            <a:ext cx="2733247" cy="183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0" y="4077072"/>
            <a:ext cx="17907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80664"/>
            <a:ext cx="38623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323184"/>
            <a:ext cx="31527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2" y="5296619"/>
            <a:ext cx="370522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7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Map-Reduce Design Pattern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>
                <a:hlinkClick r:id="rId2"/>
              </a:rPr>
              <a:t>http://buzzorange.com/techorange/2013/05/14/big-data-beyond-mapreduce</a:t>
            </a:r>
            <a:r>
              <a:rPr lang="en-US" altLang="zh-TW" sz="1400" dirty="0" smtClean="0">
                <a:hlinkClick r:id="rId2"/>
              </a:rPr>
              <a:t>/</a:t>
            </a:r>
            <a:endParaRPr lang="en-US" altLang="zh-TW" sz="1400" dirty="0" smtClean="0"/>
          </a:p>
          <a:p>
            <a:pPr marL="82296" indent="0">
              <a:buNone/>
            </a:pPr>
            <a:endParaRPr lang="en-US" altLang="zh-TW" sz="14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4752528" cy="483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7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Map-Reduce </a:t>
            </a:r>
            <a:r>
              <a:rPr lang="en-US" altLang="zh-TW" dirty="0"/>
              <a:t>Design Pattern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8" y="1340768"/>
            <a:ext cx="301942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430158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4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Message Queue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5219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523875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6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Distributed Service</a:t>
            </a:r>
            <a:endParaRPr lang="zh-TW" altLang="en-US" dirty="0"/>
          </a:p>
        </p:txBody>
      </p:sp>
      <p:pic>
        <p:nvPicPr>
          <p:cNvPr id="20482" name="Picture 2" descr="http://www.otnira.com/wp-content/uploads/2012/05/System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92534"/>
            <a:ext cx="8753475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4624"/>
            <a:ext cx="1622425" cy="162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9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Visualization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431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61" y="2111896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2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Java </a:t>
            </a:r>
            <a:r>
              <a:rPr lang="en-US" altLang="zh-TW" dirty="0" smtClean="0"/>
              <a:t>Project Build Tool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Maven</a:t>
            </a:r>
          </a:p>
          <a:p>
            <a:r>
              <a:rPr lang="en-US" altLang="zh-TW" dirty="0" err="1" smtClean="0"/>
              <a:t>Gradle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Thanks for your 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5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Topics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Frontend</a:t>
            </a:r>
          </a:p>
          <a:p>
            <a:r>
              <a:rPr lang="en-US" altLang="zh-TW" dirty="0"/>
              <a:t>Backend</a:t>
            </a:r>
            <a:endParaRPr lang="zh-TW" altLang="en-US" dirty="0"/>
          </a:p>
          <a:p>
            <a:r>
              <a:rPr lang="en-US" altLang="zh-TW" dirty="0" smtClean="0"/>
              <a:t>Big-Data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Frontend Web Framework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5721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6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Frontend Web Framework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38" y="1340768"/>
            <a:ext cx="3854530" cy="154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44116"/>
            <a:ext cx="5328592" cy="12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93096"/>
            <a:ext cx="1596725" cy="159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118" y="4149080"/>
            <a:ext cx="2972811" cy="1672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57" y="1547947"/>
            <a:ext cx="18288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72" y="4032683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0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Event Driven Web Application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Different traditional request/response connection</a:t>
            </a:r>
          </a:p>
          <a:p>
            <a:r>
              <a:rPr lang="en-US" altLang="zh-TW" dirty="0" smtClean="0"/>
              <a:t>Scenario</a:t>
            </a:r>
          </a:p>
          <a:p>
            <a:pPr lvl="1"/>
            <a:r>
              <a:rPr lang="en-US" altLang="zh-TW" dirty="0" smtClean="0"/>
              <a:t>Server want to active to send event to client</a:t>
            </a:r>
          </a:p>
          <a:p>
            <a:pPr lvl="2"/>
            <a:r>
              <a:rPr lang="en-US" altLang="zh-TW" dirty="0" smtClean="0"/>
              <a:t>Notification</a:t>
            </a:r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77072"/>
            <a:ext cx="19335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09667"/>
            <a:ext cx="2952328" cy="174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209" y="4125374"/>
            <a:ext cx="3143271" cy="254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4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Topics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Frontend</a:t>
            </a:r>
          </a:p>
          <a:p>
            <a:r>
              <a:rPr lang="en-US" altLang="zh-TW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Backend</a:t>
            </a:r>
            <a:endParaRPr lang="zh-TW" altLang="en-US" dirty="0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altLang="zh-TW" dirty="0" smtClean="0"/>
              <a:t>Big-Data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0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DNS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890357" y="1340768"/>
            <a:ext cx="5273675" cy="3846513"/>
            <a:chOff x="1259632" y="2636912"/>
            <a:chExt cx="5273675" cy="3846513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636912"/>
              <a:ext cx="5273675" cy="3846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文字方塊 3"/>
            <p:cNvSpPr txBox="1"/>
            <p:nvPr/>
          </p:nvSpPr>
          <p:spPr>
            <a:xfrm>
              <a:off x="3419872" y="5980638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DNS Round-Robin</a:t>
              </a:r>
              <a:endParaRPr lang="zh-TW" altLang="en-US" dirty="0"/>
            </a:p>
          </p:txBody>
        </p:sp>
      </p:grp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6168"/>
            <a:ext cx="2402582" cy="370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20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 Server</a:t>
            </a:r>
            <a:endParaRPr lang="zh-TW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295" y="1299384"/>
            <a:ext cx="24193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1681680" y="1365795"/>
            <a:ext cx="5338592" cy="2428764"/>
            <a:chOff x="1684528" y="1408477"/>
            <a:chExt cx="5047712" cy="242876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528" y="1408477"/>
              <a:ext cx="2828925" cy="1403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1948011" y="2636912"/>
              <a:ext cx="47842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Different Polling</a:t>
              </a:r>
            </a:p>
            <a:p>
              <a:endParaRPr lang="en-US" altLang="zh-TW" dirty="0" smtClean="0"/>
            </a:p>
            <a:p>
              <a:r>
                <a:rPr lang="en-US" altLang="zh-TW" dirty="0" err="1" smtClean="0"/>
                <a:t>Nginx</a:t>
              </a:r>
              <a:r>
                <a:rPr lang="en-US" altLang="zh-TW" dirty="0" smtClean="0"/>
                <a:t> use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epoll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TW" dirty="0" smtClean="0"/>
                <a:t>polling</a:t>
              </a:r>
              <a:endParaRPr lang="en-US" altLang="zh-TW" dirty="0"/>
            </a:p>
            <a:p>
              <a:r>
                <a:rPr lang="en-US" altLang="zh-TW" dirty="0" smtClean="0"/>
                <a:t>Apache use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select</a:t>
              </a:r>
              <a:r>
                <a:rPr lang="en-US" altLang="zh-TW" dirty="0" smtClean="0"/>
                <a:t> polling,  although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2.4</a:t>
              </a:r>
              <a:r>
                <a:rPr lang="en-US" altLang="zh-TW" dirty="0" smtClean="0"/>
                <a:t> has </a:t>
              </a:r>
              <a:r>
                <a:rPr lang="en-US" altLang="zh-TW" dirty="0" err="1" smtClean="0"/>
                <a:t>epoll</a:t>
              </a:r>
              <a:endParaRPr lang="en-US" altLang="zh-TW" dirty="0" smtClean="0"/>
            </a:p>
          </p:txBody>
        </p:sp>
      </p:grpSp>
      <p:sp>
        <p:nvSpPr>
          <p:cNvPr id="8" name="矩形 7"/>
          <p:cNvSpPr/>
          <p:nvPr/>
        </p:nvSpPr>
        <p:spPr>
          <a:xfrm>
            <a:off x="1547664" y="1299384"/>
            <a:ext cx="5976664" cy="2801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558320" y="4221089"/>
            <a:ext cx="5976664" cy="2304255"/>
            <a:chOff x="1547664" y="4375163"/>
            <a:chExt cx="5976664" cy="2304255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0844" y="4375163"/>
              <a:ext cx="2552700" cy="122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761" y="4663194"/>
              <a:ext cx="2900214" cy="1088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1547664" y="4509119"/>
              <a:ext cx="5976664" cy="2170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733955" y="5413150"/>
            <a:ext cx="5351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JVM HTTP server</a:t>
            </a:r>
          </a:p>
          <a:p>
            <a:r>
              <a:rPr lang="en-US" altLang="zh-TW" dirty="0" smtClean="0"/>
              <a:t>Why </a:t>
            </a:r>
            <a:r>
              <a:rPr lang="en-US" altLang="zh-TW" dirty="0"/>
              <a:t>G</a:t>
            </a:r>
            <a:r>
              <a:rPr lang="en-US" altLang="zh-TW" dirty="0" smtClean="0"/>
              <a:t>oogle choose Jetty? </a:t>
            </a:r>
          </a:p>
          <a:p>
            <a:r>
              <a:rPr lang="en-US" altLang="zh-TW" dirty="0"/>
              <a:t>http://www.infoq.com/news/2009/08/google-chose-jetty</a:t>
            </a:r>
            <a:endParaRPr lang="zh-TW" altLang="en-US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5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4316</TotalTime>
  <Words>200</Words>
  <Application>Microsoft Office PowerPoint</Application>
  <PresentationFormat>如螢幕大小 (4:3)</PresentationFormat>
  <Paragraphs>96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夏至</vt:lpstr>
      <vt:lpstr>Web Introduction</vt:lpstr>
      <vt:lpstr>Web Overview</vt:lpstr>
      <vt:lpstr>Topics</vt:lpstr>
      <vt:lpstr>Frontend Web Framework</vt:lpstr>
      <vt:lpstr>Frontend Web Framework</vt:lpstr>
      <vt:lpstr>Event Driven Web Application</vt:lpstr>
      <vt:lpstr>Topics</vt:lpstr>
      <vt:lpstr>DNS</vt:lpstr>
      <vt:lpstr>HTTP Server</vt:lpstr>
      <vt:lpstr>Which Linux OS is almost as web server?</vt:lpstr>
      <vt:lpstr>Backend Web Framework</vt:lpstr>
      <vt:lpstr>Backend Web Framework</vt:lpstr>
      <vt:lpstr>Backend Web Framework</vt:lpstr>
      <vt:lpstr>Database Concept</vt:lpstr>
      <vt:lpstr>RDBMS</vt:lpstr>
      <vt:lpstr>Topics</vt:lpstr>
      <vt:lpstr>What is Big Data ?</vt:lpstr>
      <vt:lpstr>What is Big Data ?</vt:lpstr>
      <vt:lpstr>Big Data Ecosystem</vt:lpstr>
      <vt:lpstr>NOSQL</vt:lpstr>
      <vt:lpstr>NOSQL</vt:lpstr>
      <vt:lpstr>Map-Reduce Design Pattern</vt:lpstr>
      <vt:lpstr>Map-Reduce Design Pattern</vt:lpstr>
      <vt:lpstr>Message Queue</vt:lpstr>
      <vt:lpstr>Distributed Service</vt:lpstr>
      <vt:lpstr>Visualization</vt:lpstr>
      <vt:lpstr>Java Project Build Tool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Andy Chen(陳毓書)</dc:creator>
  <cp:lastModifiedBy>Andy Chen(陳毓書)</cp:lastModifiedBy>
  <cp:revision>109</cp:revision>
  <dcterms:created xsi:type="dcterms:W3CDTF">2015-01-15T02:40:30Z</dcterms:created>
  <dcterms:modified xsi:type="dcterms:W3CDTF">2015-01-19T03:37:04Z</dcterms:modified>
</cp:coreProperties>
</file>